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272" r:id="rId5"/>
    <p:sldId id="258" r:id="rId6"/>
    <p:sldId id="259" r:id="rId7"/>
    <p:sldId id="260" r:id="rId8"/>
    <p:sldId id="271" r:id="rId9"/>
    <p:sldId id="261" r:id="rId10"/>
    <p:sldId id="263" r:id="rId11"/>
    <p:sldId id="264" r:id="rId12"/>
    <p:sldId id="269" r:id="rId13"/>
    <p:sldId id="265" r:id="rId14"/>
    <p:sldId id="274" r:id="rId15"/>
    <p:sldId id="266" r:id="rId16"/>
    <p:sldId id="267" r:id="rId17"/>
    <p:sldId id="273" r:id="rId18"/>
    <p:sldId id="268" r:id="rId19"/>
    <p:sldId id="275" r:id="rId20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717" cy="480598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6" y="2"/>
            <a:ext cx="3170717" cy="480598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r">
              <a:defRPr sz="1200"/>
            </a:lvl1pPr>
          </a:lstStyle>
          <a:p>
            <a:fld id="{2C8CEC8C-61C6-41EA-B8EE-37E3E0176C5B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069"/>
            <a:ext cx="3170717" cy="480597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r">
              <a:defRPr sz="1200"/>
            </a:lvl1pPr>
          </a:lstStyle>
          <a:p>
            <a:fld id="{43110C32-74AA-44CD-A738-F68F567251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093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221A4-7A69-4C0D-94FF-B2C0164C0A34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5BDDA-F6FA-48AA-BF4B-190A97DBBB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BDDA-F6FA-48AA-BF4B-190A97DBBB49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28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73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8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91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58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59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38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15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77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64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15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F713-BB8A-4830-A205-2B239171A1A1}" type="datetimeFigureOut">
              <a:rPr lang="nl-NL" smtClean="0"/>
              <a:pPr/>
              <a:t>7-10-2016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26F4-AC77-475E-B316-487BBCF4A7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52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jsclubsintpancras.n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Info ochtend 8 oktober 2016.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Seizoen 2016/2017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89" y="54868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Jeugdschaatsen</a:t>
            </a:r>
            <a:endParaRPr lang="nl-NL" sz="4800" b="1" dirty="0"/>
          </a:p>
        </p:txBody>
      </p:sp>
    </p:spTree>
    <p:extLst>
      <p:ext uri="{BB962C8B-B14F-4D97-AF65-F5344CB8AC3E}">
        <p14:creationId xmlns:p14="http://schemas.microsoft.com/office/powerpoint/2010/main" val="13679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5" y="305350"/>
            <a:ext cx="8229600" cy="1143000"/>
          </a:xfrm>
        </p:spPr>
        <p:txBody>
          <a:bodyPr/>
          <a:lstStyle/>
          <a:p>
            <a:pPr algn="l"/>
            <a:r>
              <a:rPr lang="nl-NL" dirty="0" smtClean="0"/>
              <a:t>              Schaatsen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72257"/>
            <a:ext cx="8229600" cy="4881079"/>
          </a:xfrm>
        </p:spPr>
        <p:txBody>
          <a:bodyPr>
            <a:normAutofit fontScale="47500" lnSpcReduction="20000"/>
          </a:bodyPr>
          <a:lstStyle/>
          <a:p>
            <a:r>
              <a:rPr lang="nl-NL" sz="4200" dirty="0" smtClean="0"/>
              <a:t>Zandstra’s</a:t>
            </a:r>
          </a:p>
          <a:p>
            <a:pPr marL="0" indent="0">
              <a:buNone/>
            </a:pPr>
            <a:r>
              <a:rPr lang="nl-NL" dirty="0" smtClean="0"/>
              <a:t>Links/rechts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sz="4200" dirty="0" smtClean="0"/>
              <a:t>Noren</a:t>
            </a:r>
          </a:p>
          <a:p>
            <a:pPr marL="0" lvl="1" indent="0">
              <a:buNone/>
            </a:pPr>
            <a:r>
              <a:rPr lang="nl-NL" sz="3200" dirty="0"/>
              <a:t>N</a:t>
            </a:r>
            <a:r>
              <a:rPr lang="nl-NL" sz="3200" dirty="0" smtClean="0"/>
              <a:t>ormale schoen</a:t>
            </a:r>
            <a:endParaRPr lang="nl-NL" sz="3200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sz="4200" dirty="0" smtClean="0"/>
              <a:t>Combinoren </a:t>
            </a:r>
            <a:endParaRPr lang="nl-NL" sz="4200" dirty="0"/>
          </a:p>
          <a:p>
            <a:pPr marL="0" indent="0">
              <a:buNone/>
            </a:pPr>
            <a:r>
              <a:rPr lang="nl-NL" dirty="0"/>
              <a:t>H</a:t>
            </a:r>
            <a:r>
              <a:rPr lang="nl-NL" dirty="0" smtClean="0"/>
              <a:t>arde schoen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sz="4200" dirty="0" smtClean="0"/>
              <a:t>Klapschaatsen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sz="4200" b="1" dirty="0" smtClean="0"/>
              <a:t>Géén hockey- of kunstschaatsen!</a:t>
            </a:r>
          </a:p>
          <a:p>
            <a:pPr marL="0" indent="0">
              <a:buNone/>
            </a:pPr>
            <a:r>
              <a:rPr lang="nl-NL" dirty="0" smtClean="0"/>
              <a:t>Anders geslepen</a:t>
            </a:r>
          </a:p>
          <a:p>
            <a:pPr marL="0" indent="0">
              <a:buNone/>
            </a:pPr>
            <a:r>
              <a:rPr lang="nl-NL" dirty="0" smtClean="0"/>
              <a:t>Lange baan en toertochten</a:t>
            </a:r>
          </a:p>
          <a:p>
            <a:endParaRPr lang="nl-NL" dirty="0"/>
          </a:p>
          <a:p>
            <a:r>
              <a:rPr lang="nl-NL" sz="4200" dirty="0" smtClean="0"/>
              <a:t>Scherpe schaatsen</a:t>
            </a:r>
          </a:p>
          <a:p>
            <a:pPr marL="0" indent="0">
              <a:buNone/>
            </a:pPr>
            <a:r>
              <a:rPr lang="nl-NL" dirty="0" smtClean="0"/>
              <a:t>Beter schaatsen, dus meer plezier.</a:t>
            </a:r>
          </a:p>
          <a:p>
            <a:pPr marL="0" indent="0">
              <a:buNone/>
            </a:pPr>
            <a:r>
              <a:rPr lang="nl-NL" dirty="0" smtClean="0"/>
              <a:t>Laat controleren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4" b="98225" l="6000" r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50" y="435594"/>
            <a:ext cx="3026618" cy="227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1971688" cy="192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16" y="2708920"/>
            <a:ext cx="2188443" cy="188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Schaatsen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dirty="0"/>
              <a:t>Kopen:</a:t>
            </a:r>
          </a:p>
          <a:p>
            <a:r>
              <a:rPr lang="nl-NL" sz="2400" dirty="0"/>
              <a:t>Slikker, ijsbaan de Meent</a:t>
            </a:r>
          </a:p>
          <a:p>
            <a:r>
              <a:rPr lang="nl-NL" sz="2400" dirty="0"/>
              <a:t>Norg, </a:t>
            </a:r>
            <a:r>
              <a:rPr lang="nl-NL" sz="2400" dirty="0" err="1"/>
              <a:t>Helderse</a:t>
            </a:r>
            <a:r>
              <a:rPr lang="nl-NL" sz="2400" dirty="0"/>
              <a:t> weg 30</a:t>
            </a:r>
          </a:p>
          <a:p>
            <a:pPr marL="0" indent="0"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Huren:</a:t>
            </a:r>
          </a:p>
          <a:p>
            <a:r>
              <a:rPr lang="nl-NL" sz="2400" dirty="0" smtClean="0"/>
              <a:t>Sportshop Slikker voor € 6,-. Legitimatiebewijs verplicht.</a:t>
            </a:r>
          </a:p>
          <a:p>
            <a:pPr marL="0" indent="0"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Jeugdschaatsplan:</a:t>
            </a:r>
          </a:p>
          <a:p>
            <a:r>
              <a:rPr lang="nl-NL" sz="2400" dirty="0" smtClean="0"/>
              <a:t>Sportshop Slikker </a:t>
            </a:r>
          </a:p>
          <a:p>
            <a:r>
              <a:rPr lang="nl-NL" sz="2400" dirty="0" smtClean="0"/>
              <a:t>Schaats-skeelerspecialist Norg </a:t>
            </a:r>
          </a:p>
          <a:p>
            <a:pPr>
              <a:buFontTx/>
              <a:buChar char="-"/>
            </a:pPr>
            <a:endParaRPr lang="nl-NL" sz="2600" dirty="0" smtClean="0"/>
          </a:p>
          <a:p>
            <a:r>
              <a:rPr lang="nl-NL" sz="2400" dirty="0" smtClean="0"/>
              <a:t>Schaatsen beschermen tijdens vervoer</a:t>
            </a:r>
          </a:p>
          <a:p>
            <a:r>
              <a:rPr lang="nl-NL" sz="2400" dirty="0" smtClean="0"/>
              <a:t>Schaatsen goed drogen </a:t>
            </a:r>
            <a:r>
              <a:rPr lang="nl-NL" sz="2400" dirty="0" err="1" smtClean="0"/>
              <a:t>ivm</a:t>
            </a:r>
            <a:r>
              <a:rPr lang="nl-NL" sz="2400" dirty="0" smtClean="0"/>
              <a:t> roestvorming </a:t>
            </a:r>
            <a:endParaRPr lang="nl-N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3812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1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Examens</a:t>
            </a:r>
            <a:br>
              <a:rPr lang="nl-NL" dirty="0" smtClean="0"/>
            </a:b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Iedereen krijgt een diploma!</a:t>
            </a:r>
          </a:p>
          <a:p>
            <a:pPr>
              <a:buNone/>
            </a:pPr>
            <a:endParaRPr lang="nl-NL" sz="2200" dirty="0" smtClean="0"/>
          </a:p>
          <a:p>
            <a:pPr>
              <a:buNone/>
            </a:pPr>
            <a:r>
              <a:rPr lang="nl-NL" sz="2200" dirty="0" smtClean="0"/>
              <a:t>17 december </a:t>
            </a:r>
          </a:p>
          <a:p>
            <a:r>
              <a:rPr lang="nl-NL" sz="2200" dirty="0" smtClean="0"/>
              <a:t>Slalomproef</a:t>
            </a:r>
          </a:p>
          <a:p>
            <a:r>
              <a:rPr lang="nl-NL" sz="2200" dirty="0" smtClean="0"/>
              <a:t>Start en remproef</a:t>
            </a:r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 smtClean="0"/>
              <a:t>24 december </a:t>
            </a:r>
          </a:p>
          <a:p>
            <a:r>
              <a:rPr lang="nl-NL" sz="2200" dirty="0" smtClean="0"/>
              <a:t>Rondjes schaatsen  </a:t>
            </a:r>
          </a:p>
          <a:p>
            <a:endParaRPr lang="nl-NL" sz="2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Diploma uitreiking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24 december diploma uitreiking in De Geist</a:t>
            </a:r>
          </a:p>
          <a:p>
            <a:r>
              <a:rPr lang="nl-NL" dirty="0" smtClean="0"/>
              <a:t>Aansluitend aan laatste les</a:t>
            </a:r>
          </a:p>
          <a:p>
            <a:r>
              <a:rPr lang="nl-NL" dirty="0" smtClean="0"/>
              <a:t>Diploma (gewest)</a:t>
            </a:r>
          </a:p>
          <a:p>
            <a:r>
              <a:rPr lang="nl-NL" dirty="0" smtClean="0"/>
              <a:t>Afsluiting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2363701" cy="80466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21" y="2862824"/>
            <a:ext cx="2520280" cy="17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Sponsorschaatsen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24 december </a:t>
            </a:r>
          </a:p>
          <a:p>
            <a:r>
              <a:rPr lang="nl-NL" dirty="0" smtClean="0"/>
              <a:t>Rondjes schaatsen </a:t>
            </a:r>
          </a:p>
          <a:p>
            <a:r>
              <a:rPr lang="nl-NL" dirty="0" smtClean="0"/>
              <a:t>Geld ophalen voor aankoop van de ijsbaan</a:t>
            </a:r>
          </a:p>
          <a:p>
            <a:r>
              <a:rPr lang="nl-NL" dirty="0" smtClean="0"/>
              <a:t>Vrijwillig </a:t>
            </a:r>
            <a:endParaRPr lang="nl-NL" dirty="0"/>
          </a:p>
          <a:p>
            <a:r>
              <a:rPr lang="nl-NL" dirty="0" smtClean="0"/>
              <a:t>Het geld overmaken via de bank</a:t>
            </a:r>
          </a:p>
          <a:p>
            <a:r>
              <a:rPr lang="nl-NL" dirty="0" smtClean="0"/>
              <a:t>Rekeningnummer komt via de mail </a:t>
            </a:r>
          </a:p>
          <a:p>
            <a:r>
              <a:rPr lang="nl-NL" dirty="0" smtClean="0"/>
              <a:t>En staat op de lijst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4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Wedstrijd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59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11 </a:t>
            </a:r>
            <a:r>
              <a:rPr lang="nl-NL" dirty="0"/>
              <a:t>d</a:t>
            </a:r>
            <a:r>
              <a:rPr lang="nl-NL" dirty="0" smtClean="0"/>
              <a:t>ecember 2016</a:t>
            </a:r>
          </a:p>
          <a:p>
            <a:pPr marL="0" indent="0">
              <a:buNone/>
            </a:pPr>
            <a:r>
              <a:rPr lang="nl-NL" dirty="0" smtClean="0"/>
              <a:t>18:00 – 21:00</a:t>
            </a:r>
            <a:endParaRPr lang="nl-NL" dirty="0"/>
          </a:p>
          <a:p>
            <a:r>
              <a:rPr lang="nl-NL" dirty="0" smtClean="0"/>
              <a:t>5 maart 2017</a:t>
            </a:r>
          </a:p>
          <a:p>
            <a:pPr marL="0" indent="0">
              <a:buNone/>
            </a:pPr>
            <a:r>
              <a:rPr lang="nl-NL" dirty="0" smtClean="0"/>
              <a:t>18:00 – 21:00</a:t>
            </a:r>
          </a:p>
          <a:p>
            <a:endParaRPr lang="nl-NL" dirty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Uitnodigingen volgen</a:t>
            </a:r>
          </a:p>
          <a:p>
            <a:r>
              <a:rPr lang="nl-NL" dirty="0" smtClean="0"/>
              <a:t>Alle deelnemers van het jeugdschaatsen mogen meedoen!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77135"/>
            <a:ext cx="24002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4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Elfstedentocht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409" y="2025447"/>
            <a:ext cx="6480720" cy="3561259"/>
          </a:xfrm>
        </p:spPr>
        <p:txBody>
          <a:bodyPr/>
          <a:lstStyle/>
          <a:p>
            <a:r>
              <a:rPr lang="nl-NL" dirty="0" smtClean="0"/>
              <a:t>“echte” Elfstedentocht </a:t>
            </a:r>
          </a:p>
          <a:p>
            <a:r>
              <a:rPr lang="nl-NL" dirty="0" smtClean="0"/>
              <a:t>11 maart van 9.00 tot 10.00 uur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2950"/>
            <a:ext cx="3024336" cy="226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2" y="4135527"/>
            <a:ext cx="2592289" cy="19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ijsclubsintpancras.nl/wp-content/gallery/elfstedentocht-2013/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2" y="548680"/>
            <a:ext cx="1851124" cy="26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personen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poort</a:t>
            </a:r>
            <a:r>
              <a:rPr lang="en-US" dirty="0" smtClean="0"/>
              <a:t>/</a:t>
            </a:r>
            <a:r>
              <a:rPr lang="en-US" dirty="0" err="1" smtClean="0"/>
              <a:t>baancontrole</a:t>
            </a:r>
            <a:r>
              <a:rPr lang="en-US" dirty="0" smtClean="0"/>
              <a:t> op 22 </a:t>
            </a:r>
            <a:r>
              <a:rPr lang="en-US" dirty="0" err="1" smtClean="0"/>
              <a:t>oktober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26 </a:t>
            </a:r>
            <a:r>
              <a:rPr lang="en-US" dirty="0" err="1" smtClean="0"/>
              <a:t>november</a:t>
            </a:r>
            <a:r>
              <a:rPr lang="en-US" dirty="0" smtClean="0"/>
              <a:t> van 8:30 tot 10:30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Diplomaschaatsen</a:t>
            </a:r>
            <a:r>
              <a:rPr lang="en-US" dirty="0" smtClean="0"/>
              <a:t> 17 </a:t>
            </a:r>
            <a:r>
              <a:rPr lang="en-US" dirty="0" err="1" smtClean="0"/>
              <a:t>december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Aanmelden</a:t>
            </a:r>
            <a:r>
              <a:rPr lang="en-US" dirty="0" smtClean="0"/>
              <a:t> </a:t>
            </a:r>
            <a:r>
              <a:rPr lang="en-US" dirty="0" err="1"/>
              <a:t>bij</a:t>
            </a:r>
            <a:r>
              <a:rPr lang="en-US" dirty="0"/>
              <a:t> Elma </a:t>
            </a:r>
            <a:r>
              <a:rPr lang="en-US" dirty="0" err="1"/>
              <a:t>Bobeldijk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Vrijwilligers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93" y="289596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Eigen lesgevers</a:t>
            </a:r>
          </a:p>
          <a:p>
            <a:r>
              <a:rPr lang="nl-NL" dirty="0" smtClean="0"/>
              <a:t>Elma Bobeldijk</a:t>
            </a:r>
          </a:p>
          <a:p>
            <a:r>
              <a:rPr lang="nl-NL" dirty="0"/>
              <a:t>Website: </a:t>
            </a:r>
            <a:r>
              <a:rPr lang="nl-NL" dirty="0">
                <a:hlinkClick r:id="rId2"/>
              </a:rPr>
              <a:t>www.ijsclubsintpancras.nl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Ik wens jullie heel veel plezier bij het schaatsen en een goede winter!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9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r="117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Kosten</a:t>
            </a:r>
          </a:p>
          <a:p>
            <a:r>
              <a:rPr lang="nl-NL" dirty="0" smtClean="0"/>
              <a:t>Enveloppe </a:t>
            </a:r>
          </a:p>
          <a:p>
            <a:r>
              <a:rPr lang="nl-NL" dirty="0" smtClean="0"/>
              <a:t>Data en tijden</a:t>
            </a:r>
          </a:p>
          <a:p>
            <a:r>
              <a:rPr lang="nl-NL" dirty="0" smtClean="0"/>
              <a:t>Locatie</a:t>
            </a:r>
          </a:p>
          <a:p>
            <a:r>
              <a:rPr lang="nl-NL" dirty="0" smtClean="0"/>
              <a:t>Vervoer</a:t>
            </a:r>
          </a:p>
          <a:p>
            <a:r>
              <a:rPr lang="nl-NL" dirty="0" smtClean="0"/>
              <a:t>Lesgevers </a:t>
            </a:r>
          </a:p>
          <a:p>
            <a:r>
              <a:rPr lang="nl-NL" dirty="0" smtClean="0"/>
              <a:t>Kleding</a:t>
            </a:r>
          </a:p>
          <a:p>
            <a:r>
              <a:rPr lang="nl-NL" dirty="0" smtClean="0"/>
              <a:t>Schaatsen</a:t>
            </a:r>
          </a:p>
          <a:p>
            <a:r>
              <a:rPr lang="nl-NL" dirty="0" smtClean="0"/>
              <a:t>Examen(s)</a:t>
            </a:r>
          </a:p>
          <a:p>
            <a:r>
              <a:rPr lang="nl-NL" dirty="0" smtClean="0"/>
              <a:t>Diploma uitreiking </a:t>
            </a:r>
          </a:p>
          <a:p>
            <a:r>
              <a:rPr lang="nl-NL" dirty="0" smtClean="0"/>
              <a:t>Sponsorschaatsen </a:t>
            </a:r>
          </a:p>
          <a:p>
            <a:r>
              <a:rPr lang="nl-NL" dirty="0" smtClean="0"/>
              <a:t>Wedstrijden </a:t>
            </a:r>
          </a:p>
          <a:p>
            <a:r>
              <a:rPr lang="nl-NL" dirty="0" smtClean="0"/>
              <a:t>Elfstedentocht</a:t>
            </a:r>
          </a:p>
          <a:p>
            <a:r>
              <a:rPr lang="nl-NL" dirty="0" smtClean="0"/>
              <a:t>Vrijwilligers </a:t>
            </a:r>
          </a:p>
          <a:p>
            <a:r>
              <a:rPr lang="nl-NL" dirty="0" smtClean="0"/>
              <a:t>Vragen </a:t>
            </a:r>
          </a:p>
          <a:p>
            <a:r>
              <a:rPr lang="nl-NL" dirty="0" smtClean="0"/>
              <a:t>Afsluiting 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2736304" cy="246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r="117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 betaald: € 54,00</a:t>
            </a:r>
          </a:p>
          <a:p>
            <a:r>
              <a:rPr lang="nl-NL" dirty="0" smtClean="0"/>
              <a:t>€ 44,00 lesgeld KNSB</a:t>
            </a:r>
          </a:p>
          <a:p>
            <a:r>
              <a:rPr lang="nl-NL" dirty="0" smtClean="0"/>
              <a:t>€ 10,00 contributie ijsclub Sint Pancras</a:t>
            </a:r>
          </a:p>
          <a:p>
            <a:pPr marL="457200" lvl="1" indent="0">
              <a:buNone/>
            </a:pPr>
            <a:r>
              <a:rPr lang="nl-NL" dirty="0" smtClean="0"/>
              <a:t>1x per gezin, gezinslidmaatschap</a:t>
            </a:r>
          </a:p>
          <a:p>
            <a:endParaRPr lang="nl-NL" dirty="0" smtClean="0"/>
          </a:p>
          <a:p>
            <a:r>
              <a:rPr lang="nl-NL" sz="1800" dirty="0" smtClean="0"/>
              <a:t>Deelname eigen risico, (gedeeltelijk verzekerd)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4653136"/>
            <a:ext cx="23653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r="117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Enveloppe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Pasje </a:t>
            </a:r>
            <a:r>
              <a:rPr lang="nl-NL" sz="2400" dirty="0" smtClean="0"/>
              <a:t>(tonen bij entree) </a:t>
            </a:r>
          </a:p>
          <a:p>
            <a:r>
              <a:rPr lang="nl-NL" dirty="0" smtClean="0"/>
              <a:t>Skipashouder</a:t>
            </a:r>
          </a:p>
          <a:p>
            <a:r>
              <a:rPr lang="nl-NL" dirty="0" smtClean="0"/>
              <a:t>Jeugdkaart KNSB </a:t>
            </a:r>
            <a:r>
              <a:rPr lang="nl-NL" sz="2400" dirty="0" smtClean="0"/>
              <a:t>(verzekering)</a:t>
            </a:r>
            <a:endParaRPr lang="nl-NL" dirty="0" smtClean="0"/>
          </a:p>
          <a:p>
            <a:r>
              <a:rPr lang="nl-NL" dirty="0" smtClean="0"/>
              <a:t>Lidmaatschapskaart ijsclub</a:t>
            </a:r>
          </a:p>
          <a:p>
            <a:pPr lvl="1"/>
            <a:r>
              <a:rPr lang="nl-NL" sz="2400" dirty="0" smtClean="0"/>
              <a:t>Contributiekaart KNSB (1 per gezin)</a:t>
            </a:r>
          </a:p>
          <a:p>
            <a:pPr lvl="1"/>
            <a:r>
              <a:rPr lang="nl-NL" sz="2400" dirty="0" smtClean="0"/>
              <a:t>Bijkaarten voor gezinsleden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r="11765"/>
          <a:stretch/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en tijden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Lessen van 9:00 – 10:00 uur</a:t>
            </a:r>
          </a:p>
          <a:p>
            <a:endParaRPr lang="nl-NL" dirty="0" smtClean="0"/>
          </a:p>
          <a:p>
            <a:r>
              <a:rPr lang="nl-NL" dirty="0" smtClean="0"/>
              <a:t>15,22,29 oktober</a:t>
            </a:r>
          </a:p>
          <a:p>
            <a:r>
              <a:rPr lang="nl-NL" dirty="0" smtClean="0"/>
              <a:t>5,12,19,26 november</a:t>
            </a:r>
          </a:p>
          <a:p>
            <a:r>
              <a:rPr lang="nl-NL" dirty="0" smtClean="0"/>
              <a:t>3(Sinterklaas),10,17,24 </a:t>
            </a:r>
            <a:r>
              <a:rPr lang="nl-NL" dirty="0"/>
              <a:t>d</a:t>
            </a:r>
            <a:r>
              <a:rPr lang="nl-NL" dirty="0" smtClean="0"/>
              <a:t>ecember</a:t>
            </a:r>
          </a:p>
          <a:p>
            <a:r>
              <a:rPr lang="nl-NL" dirty="0" smtClean="0"/>
              <a:t>Diplomaschaatsen op 17 en 24 december.</a:t>
            </a:r>
          </a:p>
          <a:p>
            <a:r>
              <a:rPr lang="nl-NL" dirty="0" smtClean="0"/>
              <a:t>24</a:t>
            </a:r>
            <a:r>
              <a:rPr lang="nl-NL" baseline="30000" dirty="0" smtClean="0"/>
              <a:t>e</a:t>
            </a:r>
            <a:r>
              <a:rPr lang="nl-NL" dirty="0" smtClean="0"/>
              <a:t> aansluitend </a:t>
            </a:r>
            <a:r>
              <a:rPr lang="nl-NL" dirty="0"/>
              <a:t>d</a:t>
            </a:r>
            <a:r>
              <a:rPr lang="nl-NL" dirty="0" smtClean="0"/>
              <a:t>iploma </a:t>
            </a:r>
            <a:r>
              <a:rPr lang="nl-NL" dirty="0"/>
              <a:t>uitreiking </a:t>
            </a:r>
            <a:r>
              <a:rPr lang="nl-NL" dirty="0" smtClean="0"/>
              <a:t>in De Geist tot ca. </a:t>
            </a:r>
            <a:r>
              <a:rPr lang="nl-NL" dirty="0"/>
              <a:t>12:00 uur</a:t>
            </a:r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916832"/>
            <a:ext cx="2697825" cy="20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r="117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Locatie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7957"/>
            <a:ext cx="2052228" cy="146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IJsbaan De Meent Alkmaar</a:t>
            </a:r>
            <a:endParaRPr lang="nl-NL" dirty="0"/>
          </a:p>
        </p:txBody>
      </p:sp>
      <p:pic>
        <p:nvPicPr>
          <p:cNvPr id="1030" name="Picture 6" descr="https://www.goudenpiramide.nl/clientdata/media/images/width/620/20160311-plattegronde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85127" cy="45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Eigen vervoer</a:t>
            </a:r>
          </a:p>
          <a:p>
            <a:endParaRPr lang="nl-NL" dirty="0"/>
          </a:p>
          <a:p>
            <a:r>
              <a:rPr lang="nl-NL" dirty="0" smtClean="0"/>
              <a:t>Probeer met elkaar mee te rijden.</a:t>
            </a:r>
          </a:p>
          <a:p>
            <a:r>
              <a:rPr lang="nl-NL" dirty="0" smtClean="0"/>
              <a:t>Parkeren aan de overzijde van de weg (wielerbaan) denk om het oversteken!</a:t>
            </a:r>
          </a:p>
          <a:p>
            <a:r>
              <a:rPr lang="nl-NL" dirty="0" smtClean="0"/>
              <a:t>Nieuwe parkeerplaats aan de achterkant van de Meent.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9930"/>
            <a:ext cx="2952328" cy="20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Lessen / lesgevers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28663"/>
            <a:ext cx="8147248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400" dirty="0"/>
          </a:p>
          <a:p>
            <a:r>
              <a:rPr lang="nl-NL" sz="2000" dirty="0" smtClean="0"/>
              <a:t>Groep 1: Karin en Monique, vakken: 37-39</a:t>
            </a:r>
          </a:p>
          <a:p>
            <a:r>
              <a:rPr lang="nl-NL" sz="2000" dirty="0" smtClean="0"/>
              <a:t>Groep 2: Kees-Jan en Luna, vakken: 35-37</a:t>
            </a:r>
          </a:p>
          <a:p>
            <a:r>
              <a:rPr lang="nl-NL" sz="2000" dirty="0" smtClean="0"/>
              <a:t>Groep 3: Rianna en Lisa, vakken: 33-35 binnenzijde </a:t>
            </a:r>
          </a:p>
          <a:p>
            <a:r>
              <a:rPr lang="nl-NL" sz="2000" dirty="0" smtClean="0"/>
              <a:t>Groep 4: Willem, vakken: 33-35 buitenzijde </a:t>
            </a:r>
          </a:p>
          <a:p>
            <a:r>
              <a:rPr lang="nl-NL" sz="2000" dirty="0" smtClean="0"/>
              <a:t>Groep 5: Jan, vakken: 30-33 buitenzijde </a:t>
            </a:r>
          </a:p>
          <a:p>
            <a:r>
              <a:rPr lang="nl-NL" sz="2000" dirty="0" smtClean="0"/>
              <a:t>Groep 6: Jelte, vakken: 30-33 binnenzijde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401AFF1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/>
          <a:stretch/>
        </p:blipFill>
        <p:spPr bwMode="auto">
          <a:xfrm rot="5400000">
            <a:off x="3849243" y="2023148"/>
            <a:ext cx="3356991" cy="629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4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sz="2800" dirty="0" smtClean="0"/>
          </a:p>
          <a:p>
            <a:r>
              <a:rPr lang="nl-NL" sz="2800" b="1" dirty="0"/>
              <a:t>Handschoenen verplicht (</a:t>
            </a:r>
            <a:r>
              <a:rPr lang="nl-NL" sz="2400" b="1" dirty="0"/>
              <a:t>vallen</a:t>
            </a:r>
            <a:r>
              <a:rPr lang="nl-NL" sz="2800" b="1" dirty="0"/>
              <a:t>)</a:t>
            </a:r>
          </a:p>
          <a:p>
            <a:r>
              <a:rPr lang="nl-NL" sz="2800" b="1" dirty="0"/>
              <a:t>Muts ijsclub verplicht (</a:t>
            </a:r>
            <a:r>
              <a:rPr lang="nl-NL" sz="2400" b="1" dirty="0"/>
              <a:t>vallen en herkenbaarheid</a:t>
            </a:r>
            <a:r>
              <a:rPr lang="nl-NL" sz="2800" b="1" dirty="0"/>
              <a:t>)</a:t>
            </a:r>
          </a:p>
          <a:p>
            <a:endParaRPr lang="nl-NL" sz="2800" dirty="0"/>
          </a:p>
          <a:p>
            <a:r>
              <a:rPr lang="nl-NL" sz="2800" dirty="0" smtClean="0"/>
              <a:t>Baan half overdekt</a:t>
            </a:r>
          </a:p>
          <a:p>
            <a:r>
              <a:rPr lang="nl-NL" sz="2800" dirty="0" smtClean="0"/>
              <a:t>Niet te warm!</a:t>
            </a:r>
          </a:p>
          <a:p>
            <a:r>
              <a:rPr lang="nl-NL" sz="2800" u="sng" dirty="0" smtClean="0"/>
              <a:t>Stevige schoenen</a:t>
            </a:r>
          </a:p>
          <a:p>
            <a:r>
              <a:rPr lang="nl-NL" sz="2800" dirty="0" smtClean="0"/>
              <a:t>Soepele kleding</a:t>
            </a:r>
          </a:p>
          <a:p>
            <a:r>
              <a:rPr lang="nl-NL" sz="2800" dirty="0" smtClean="0"/>
              <a:t>Geen sjaals </a:t>
            </a:r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5350"/>
            <a:ext cx="1656184" cy="14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95" y="2492896"/>
            <a:ext cx="1652972" cy="132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7319" r="32171" b="37567"/>
          <a:stretch/>
        </p:blipFill>
        <p:spPr bwMode="auto">
          <a:xfrm>
            <a:off x="5864501" y="4062499"/>
            <a:ext cx="2919028" cy="179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0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465</Words>
  <Application>Microsoft Office PowerPoint</Application>
  <PresentationFormat>Diavoorstelling (4:3)</PresentationFormat>
  <Paragraphs>154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Jeugdschaatsen</vt:lpstr>
      <vt:lpstr>overzicht</vt:lpstr>
      <vt:lpstr>Kosten</vt:lpstr>
      <vt:lpstr>Enveloppe</vt:lpstr>
      <vt:lpstr>Data en tijden</vt:lpstr>
      <vt:lpstr>Locatie</vt:lpstr>
      <vt:lpstr>Vervoer</vt:lpstr>
      <vt:lpstr>Lessen / lesgevers</vt:lpstr>
      <vt:lpstr>Kleding</vt:lpstr>
      <vt:lpstr>              Schaatsen</vt:lpstr>
      <vt:lpstr>Schaatsen</vt:lpstr>
      <vt:lpstr>Examens </vt:lpstr>
      <vt:lpstr>Diploma uitreiking</vt:lpstr>
      <vt:lpstr>Sponsorschaatsen </vt:lpstr>
      <vt:lpstr>Wedstrijd</vt:lpstr>
      <vt:lpstr>Elfstedentocht</vt:lpstr>
      <vt:lpstr>Vrijwilligers</vt:lpstr>
      <vt:lpstr>Vragen</vt:lpstr>
      <vt:lpstr>Afsluiting </vt:lpstr>
    </vt:vector>
  </TitlesOfParts>
  <Company>Plymovent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Jeugdschaatsen</dc:title>
  <dc:creator>Jan Leegwater</dc:creator>
  <cp:lastModifiedBy>Rianna Groot</cp:lastModifiedBy>
  <cp:revision>86</cp:revision>
  <cp:lastPrinted>2014-10-01T06:14:38Z</cp:lastPrinted>
  <dcterms:created xsi:type="dcterms:W3CDTF">2011-08-10T14:22:53Z</dcterms:created>
  <dcterms:modified xsi:type="dcterms:W3CDTF">2016-10-08T07:47:57Z</dcterms:modified>
</cp:coreProperties>
</file>